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988"/>
    <p:restoredTop sz="50000"/>
  </p:normalViewPr>
  <p:slideViewPr>
    <p:cSldViewPr snapToGrid="0" snapToObjects="1">
      <p:cViewPr varScale="1">
        <p:scale>
          <a:sx n="87" d="100"/>
          <a:sy n="87" d="100"/>
        </p:scale>
        <p:origin x="20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4666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6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5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17988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406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950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4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1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3704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6485229-1AC3-D047-BF41-538CD3846C97}" type="datetimeFigureOut">
              <a:rPr lang="en-US" smtClean="0"/>
              <a:t>8/18/16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62A948-37AF-D240-9C67-F35B1B4656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01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August 19,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If you have your signed syllabus, please turn it in to the tray labeled with your class period.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Take out your iPads and join our Google Classroom (</a:t>
            </a:r>
            <a:r>
              <a:rPr lang="en-US" sz="3600" dirty="0" err="1" smtClean="0"/>
              <a:t>classroom.google.com</a:t>
            </a:r>
            <a:r>
              <a:rPr lang="en-US" sz="3600" dirty="0" smtClean="0"/>
              <a:t>) using the code:</a:t>
            </a:r>
          </a:p>
          <a:p>
            <a:pPr marL="0" indent="0">
              <a:buNone/>
            </a:pPr>
            <a:r>
              <a:rPr lang="en-US" sz="3600" dirty="0" smtClean="0"/>
              <a:t>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period: 3ec5uh7</a:t>
            </a:r>
          </a:p>
          <a:p>
            <a:pPr marL="0" indent="0">
              <a:buNone/>
            </a:pPr>
            <a:r>
              <a:rPr lang="en-US" sz="3600" dirty="0" smtClean="0"/>
              <a:t>6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period: </a:t>
            </a:r>
            <a:r>
              <a:rPr lang="en-US" sz="3600" dirty="0" err="1" smtClean="0"/>
              <a:t>zhygahv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465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51819"/>
            <a:ext cx="10178322" cy="422777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Open the “Investigating Mentor Texts” document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Review the profiles in the packet you received on Wednesday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Take notes in the box about the things you notice regarding each category.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4093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10813"/>
            <a:ext cx="10178322" cy="416877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Take your partner’s picture on his/her iPad.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Interview your partner, using the questions we decided on as a class. Record the interview using </a:t>
            </a:r>
            <a:r>
              <a:rPr lang="en-US" sz="2800" u="sng" dirty="0" smtClean="0"/>
              <a:t>your partner’s iPad</a:t>
            </a:r>
            <a:r>
              <a:rPr lang="en-US" sz="2800" dirty="0" smtClean="0"/>
              <a:t>. Your interview should last for 3-4 minutes maximum.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Swap roles and repeat steps 1 and 2.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103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168</TotalTime>
  <Words>133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Gill Sans MT</vt:lpstr>
      <vt:lpstr>Impact</vt:lpstr>
      <vt:lpstr>Arial</vt:lpstr>
      <vt:lpstr>Badge</vt:lpstr>
      <vt:lpstr>Friday, August 19, 2016</vt:lpstr>
      <vt:lpstr>Directions</vt:lpstr>
      <vt:lpstr>Interview Directions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August 19, 2016</dc:title>
  <dc:creator>Microsoft Office User</dc:creator>
  <cp:lastModifiedBy>Microsoft Office User</cp:lastModifiedBy>
  <cp:revision>3</cp:revision>
  <dcterms:created xsi:type="dcterms:W3CDTF">2016-08-18T17:25:26Z</dcterms:created>
  <dcterms:modified xsi:type="dcterms:W3CDTF">2016-08-18T20:14:09Z</dcterms:modified>
</cp:coreProperties>
</file>