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988"/>
    <p:restoredTop sz="50000"/>
  </p:normalViewPr>
  <p:slideViewPr>
    <p:cSldViewPr snapToGrid="0" snapToObjects="1">
      <p:cViewPr varScale="1">
        <p:scale>
          <a:sx n="87" d="100"/>
          <a:sy n="87" d="100"/>
        </p:scale>
        <p:origin x="20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34D5AB0-23AA-BD41-A13E-30B75E550877}"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BE63-43DF-FF4F-8924-6C78F045348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93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D5AB0-23AA-BD41-A13E-30B75E550877}"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29242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D5AB0-23AA-BD41-A13E-30B75E550877}"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BE63-43DF-FF4F-8924-6C78F045348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12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D5AB0-23AA-BD41-A13E-30B75E550877}"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63980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D5AB0-23AA-BD41-A13E-30B75E550877}" type="datetimeFigureOut">
              <a:rPr lang="en-US" smtClean="0"/>
              <a:t>8/18/16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BE63-43DF-FF4F-8924-6C78F045348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11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4D5AB0-23AA-BD41-A13E-30B75E550877}" type="datetimeFigureOut">
              <a:rPr lang="en-US" smtClean="0"/>
              <a:t>8/18/16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40601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4D5AB0-23AA-BD41-A13E-30B75E550877}" type="datetimeFigureOut">
              <a:rPr lang="en-US" smtClean="0"/>
              <a:t>8/18/16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126940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4D5AB0-23AA-BD41-A13E-30B75E550877}" type="datetimeFigureOut">
              <a:rPr lang="en-US" smtClean="0"/>
              <a:t>8/18/16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11476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D5AB0-23AA-BD41-A13E-30B75E550877}" type="datetimeFigureOut">
              <a:rPr lang="en-US" smtClean="0"/>
              <a:t>8/18/16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21787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D5AB0-23AA-BD41-A13E-30B75E550877}" type="datetimeFigureOut">
              <a:rPr lang="en-US" smtClean="0"/>
              <a:t>8/18/16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BE63-43DF-FF4F-8924-6C78F0453480}" type="slidenum">
              <a:rPr lang="en-US" smtClean="0"/>
              <a:t>‹#›</a:t>
            </a:fld>
            <a:endParaRPr lang="en-US"/>
          </a:p>
        </p:txBody>
      </p:sp>
    </p:spTree>
    <p:extLst>
      <p:ext uri="{BB962C8B-B14F-4D97-AF65-F5344CB8AC3E}">
        <p14:creationId xmlns:p14="http://schemas.microsoft.com/office/powerpoint/2010/main" val="33774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D5AB0-23AA-BD41-A13E-30B75E550877}" type="datetimeFigureOut">
              <a:rPr lang="en-US" smtClean="0"/>
              <a:t>8/18/16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BE63-43DF-FF4F-8924-6C78F045348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43051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34D5AB0-23AA-BD41-A13E-30B75E550877}" type="datetimeFigureOut">
              <a:rPr lang="en-US" smtClean="0"/>
              <a:t>8/18/16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B4BBE63-43DF-FF4F-8924-6C78F045348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0329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August 19, 2016</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Please hand in any outstanding summer assignments or syllabus slips to the tray on my desk! </a:t>
            </a:r>
          </a:p>
          <a:p>
            <a:endParaRPr lang="en-US" sz="3600" dirty="0"/>
          </a:p>
          <a:p>
            <a:r>
              <a:rPr lang="en-US" sz="3600" dirty="0" smtClean="0"/>
              <a:t>Warm-up: We said on Wednesday that rhetoric is essentially the art of using words to persuade others. Working from this definition, brainstorm possible elements of rhetoric – when analyzing rhetoric, what all needs to be considered? You can write this in your journal if you already bought it, or on a scrap piece of paper.</a:t>
            </a:r>
            <a:endParaRPr lang="en-US" sz="3600" dirty="0"/>
          </a:p>
        </p:txBody>
      </p:sp>
    </p:spTree>
    <p:extLst>
      <p:ext uri="{BB962C8B-B14F-4D97-AF65-F5344CB8AC3E}">
        <p14:creationId xmlns:p14="http://schemas.microsoft.com/office/powerpoint/2010/main" val="60619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map </a:t>
            </a:r>
            <a:endParaRPr lang="en-US" dirty="0"/>
          </a:p>
        </p:txBody>
      </p:sp>
      <p:pic>
        <p:nvPicPr>
          <p:cNvPr id="4" name="Content Placeholder 3"/>
          <p:cNvPicPr>
            <a:picLocks noGrp="1" noChangeAspect="1"/>
          </p:cNvPicPr>
          <p:nvPr>
            <p:ph idx="1"/>
          </p:nvPr>
        </p:nvPicPr>
        <p:blipFill>
          <a:blip r:embed="rId2"/>
          <a:stretch>
            <a:fillRect/>
          </a:stretch>
        </p:blipFill>
        <p:spPr>
          <a:xfrm>
            <a:off x="3729165" y="697116"/>
            <a:ext cx="2540000" cy="2540000"/>
          </a:xfrm>
          <a:prstGeom prst="rect">
            <a:avLst/>
          </a:prstGeom>
        </p:spPr>
      </p:pic>
      <p:sp>
        <p:nvSpPr>
          <p:cNvPr id="5" name="TextBox 4"/>
          <p:cNvSpPr txBox="1"/>
          <p:nvPr/>
        </p:nvSpPr>
        <p:spPr>
          <a:xfrm>
            <a:off x="1024128" y="3349016"/>
            <a:ext cx="9520969" cy="3108543"/>
          </a:xfrm>
          <a:prstGeom prst="rect">
            <a:avLst/>
          </a:prstGeom>
          <a:noFill/>
        </p:spPr>
        <p:txBody>
          <a:bodyPr wrap="square" rtlCol="0">
            <a:spAutoFit/>
          </a:bodyPr>
          <a:lstStyle/>
          <a:p>
            <a:r>
              <a:rPr lang="en-US" sz="2800" b="1" dirty="0" smtClean="0"/>
              <a:t>Your Task: </a:t>
            </a:r>
            <a:r>
              <a:rPr lang="en-US" sz="2800" dirty="0" smtClean="0"/>
              <a:t>Work with a small group of students to create a Mind Map that shows your current understanding of the following words and how they connect. Be prepared to share your mind map and explain why you organized it in the way that you did.</a:t>
            </a:r>
          </a:p>
          <a:p>
            <a:endParaRPr lang="en-US" sz="2800" dirty="0"/>
          </a:p>
          <a:p>
            <a:r>
              <a:rPr lang="en-US" sz="2800" b="1" dirty="0" smtClean="0"/>
              <a:t>Terms: </a:t>
            </a:r>
            <a:r>
              <a:rPr lang="en-US" sz="2800" dirty="0"/>
              <a:t>rhetoric, argument, thesis, style, ethos/pathos/logos, speaker, audience, persuasion, purpose, tone</a:t>
            </a:r>
          </a:p>
        </p:txBody>
      </p:sp>
    </p:spTree>
    <p:extLst>
      <p:ext uri="{BB962C8B-B14F-4D97-AF65-F5344CB8AC3E}">
        <p14:creationId xmlns:p14="http://schemas.microsoft.com/office/powerpoint/2010/main" val="217161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2800" dirty="0" smtClean="0"/>
              <a:t>1. Read “Everything’s An Argument” (Lunsford). Think of at least one thing that is an argument, which you hadn’t previously considered to be an argument. Prepare to share! </a:t>
            </a:r>
          </a:p>
          <a:p>
            <a:endParaRPr lang="en-US" sz="2800" dirty="0"/>
          </a:p>
          <a:p>
            <a:r>
              <a:rPr lang="en-US" sz="2800" dirty="0" smtClean="0"/>
              <a:t>2. Obtain a composition journal. They are on sale @ Wal-Mart for 50 cents a piece.</a:t>
            </a:r>
          </a:p>
          <a:p>
            <a:endParaRPr lang="en-US" sz="2800" dirty="0"/>
          </a:p>
          <a:p>
            <a:pPr marL="0" indent="0">
              <a:buNone/>
            </a:pPr>
            <a:r>
              <a:rPr lang="en-US" sz="2800" dirty="0" smtClean="0"/>
              <a:t>Both of these assignments are due by TUESDAY of next week.</a:t>
            </a:r>
            <a:endParaRPr lang="en-US" sz="2800" dirty="0"/>
          </a:p>
        </p:txBody>
      </p:sp>
    </p:spTree>
    <p:extLst>
      <p:ext uri="{BB962C8B-B14F-4D97-AF65-F5344CB8AC3E}">
        <p14:creationId xmlns:p14="http://schemas.microsoft.com/office/powerpoint/2010/main" val="1004011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TotalTime>
  <Words>225</Words>
  <Application>Microsoft Macintosh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Tw Cen MT Condensed</vt:lpstr>
      <vt:lpstr>Wingdings 3</vt:lpstr>
      <vt:lpstr>Integral</vt:lpstr>
      <vt:lpstr>Friday, August 19, 2016</vt:lpstr>
      <vt:lpstr>Mind map </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August 19, 2016</dc:title>
  <dc:creator>Microsoft Office User</dc:creator>
  <cp:lastModifiedBy>Microsoft Office User</cp:lastModifiedBy>
  <cp:revision>2</cp:revision>
  <dcterms:created xsi:type="dcterms:W3CDTF">2016-08-18T17:12:31Z</dcterms:created>
  <dcterms:modified xsi:type="dcterms:W3CDTF">2016-08-18T17:24:55Z</dcterms:modified>
</cp:coreProperties>
</file>