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33"/>
    <p:restoredTop sz="50081"/>
  </p:normalViewPr>
  <p:slideViewPr>
    <p:cSldViewPr snapToGrid="0" snapToObjects="1">
      <p:cViewPr varScale="1">
        <p:scale>
          <a:sx n="69" d="100"/>
          <a:sy n="69" d="100"/>
        </p:scale>
        <p:origin x="22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2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9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5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D1A1-361B-924C-AA9E-F09301216AD7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5B351-1FED-ED42-AE5F-859F4D83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8HdOHrc3O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September 13,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Sentence Study:</a:t>
            </a:r>
          </a:p>
          <a:p>
            <a:pPr marL="0" indent="0">
              <a:buNone/>
            </a:pPr>
            <a:r>
              <a:rPr lang="en-US" dirty="0" smtClean="0"/>
              <a:t>“You </a:t>
            </a:r>
            <a:r>
              <a:rPr lang="en-US" dirty="0"/>
              <a:t>have to see the suspect, 30-year-old </a:t>
            </a:r>
            <a:r>
              <a:rPr lang="en-US" dirty="0" err="1"/>
              <a:t>Nikhom</a:t>
            </a:r>
            <a:r>
              <a:rPr lang="en-US" dirty="0"/>
              <a:t> </a:t>
            </a:r>
            <a:r>
              <a:rPr lang="en-US" dirty="0" err="1"/>
              <a:t>Thephakaysone</a:t>
            </a:r>
            <a:r>
              <a:rPr lang="en-US" dirty="0"/>
              <a:t>, sitting on the light-rail train, pulling out his .45 caliber pistol, pointing it across the aisle, putting it back, pulling it out several times again, and at one point </a:t>
            </a:r>
            <a:r>
              <a:rPr lang="en-US" i="1" dirty="0"/>
              <a:t>wiping his nose with the hand holding the gun</a:t>
            </a:r>
            <a:r>
              <a:rPr lang="en-US" dirty="0"/>
              <a:t> -- and nobody notices because they’re too busy staring down at their smart phones and tablet computers</a:t>
            </a:r>
            <a:r>
              <a:rPr lang="en-US" dirty="0" smtClean="0"/>
              <a:t>.</a:t>
            </a:r>
            <a:r>
              <a:rPr lang="en-US" dirty="0"/>
              <a:t> We’re talking about a train crowded with commuters and this guy is waving a gun around but nobody sees him, so engrossed are they in texting, tweeting and playing Angry Birds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Leonard Pitts, “Social Media Can Be Deadly”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3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dirty="0" smtClean="0"/>
              <a:t>How is the piece organized?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What is the writer’s purpose?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Who is the intended audience?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How does the writer appeal to that audience?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What is the relationship between the audience, speaker, and topic?</a:t>
            </a:r>
          </a:p>
          <a:p>
            <a:pPr>
              <a:buFont typeface="+mj-lt"/>
              <a:buAutoNum type="arabicPeriod"/>
            </a:pPr>
            <a:r>
              <a:rPr lang="en-US" sz="3200" dirty="0" smtClean="0"/>
              <a:t>What writing “moves” are most notable?</a:t>
            </a:r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@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essay on pg. 28</a:t>
            </a:r>
          </a:p>
          <a:p>
            <a:r>
              <a:rPr lang="en-US" sz="3600" dirty="0" smtClean="0"/>
              <a:t>Take notes on what you notice in the analysis</a:t>
            </a:r>
          </a:p>
          <a:p>
            <a:pPr lvl="1"/>
            <a:r>
              <a:rPr lang="en-US" sz="3200" dirty="0" smtClean="0"/>
              <a:t>How does the writer develop a </a:t>
            </a:r>
            <a:r>
              <a:rPr lang="en-US" sz="3200" dirty="0" smtClean="0"/>
              <a:t>position?</a:t>
            </a:r>
          </a:p>
          <a:p>
            <a:pPr lvl="1"/>
            <a:r>
              <a:rPr lang="en-US" sz="3200" dirty="0" smtClean="0"/>
              <a:t>Is there a clear thesis with sufficient support?</a:t>
            </a:r>
            <a:endParaRPr lang="en-US" sz="3200" dirty="0" smtClean="0"/>
          </a:p>
          <a:p>
            <a:pPr lvl="1"/>
            <a:r>
              <a:rPr lang="en-US" sz="3200" dirty="0" smtClean="0"/>
              <a:t>How is the analysis organized?</a:t>
            </a:r>
          </a:p>
          <a:p>
            <a:pPr lvl="1"/>
            <a:r>
              <a:rPr lang="en-US" sz="3200" dirty="0" smtClean="0"/>
              <a:t>What elements of the original piece does the writer choose to discuss</a:t>
            </a:r>
            <a:r>
              <a:rPr lang="en-US" sz="3200" dirty="0" smtClean="0"/>
              <a:t>?</a:t>
            </a:r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Dictator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0931"/>
            <a:ext cx="10515600" cy="47960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Background</a:t>
            </a:r>
          </a:p>
          <a:p>
            <a:pPr>
              <a:buFontTx/>
              <a:buChar char="-"/>
            </a:pPr>
            <a:r>
              <a:rPr lang="en-US" dirty="0" smtClean="0"/>
              <a:t>While fighting in WWI, a Jewish barber (Chaplin) is injured, suffers memory loss, and spends 20 years in a hospital.</a:t>
            </a:r>
          </a:p>
          <a:p>
            <a:pPr>
              <a:buFontTx/>
              <a:buChar char="-"/>
            </a:pPr>
            <a:r>
              <a:rPr lang="en-US" dirty="0" smtClean="0"/>
              <a:t>When he is finally released, he returns to his Jewish Ghetto, only to find that an anti-Semitic dictator named </a:t>
            </a:r>
            <a:r>
              <a:rPr lang="en-US" dirty="0" err="1" smtClean="0"/>
              <a:t>Hynkel</a:t>
            </a:r>
            <a:r>
              <a:rPr lang="en-US" dirty="0" smtClean="0"/>
              <a:t> (also Chaplin) has risen to power and is tormenting his neighborhood</a:t>
            </a:r>
          </a:p>
          <a:p>
            <a:pPr>
              <a:buFontTx/>
              <a:buChar char="-"/>
            </a:pPr>
            <a:r>
              <a:rPr lang="en-US" dirty="0" smtClean="0"/>
              <a:t>Eventually the barber is sent to a concentration camp for inciting protest against the new regime</a:t>
            </a:r>
          </a:p>
          <a:p>
            <a:pPr>
              <a:buFontTx/>
              <a:buChar char="-"/>
            </a:pPr>
            <a:r>
              <a:rPr lang="en-US" dirty="0" smtClean="0"/>
              <a:t>The barber escapes and, thanks to his strong </a:t>
            </a:r>
            <a:r>
              <a:rPr lang="en-US" dirty="0" err="1" smtClean="0"/>
              <a:t>resemblence</a:t>
            </a:r>
            <a:r>
              <a:rPr lang="en-US" dirty="0" smtClean="0"/>
              <a:t> to </a:t>
            </a:r>
            <a:r>
              <a:rPr lang="en-US" dirty="0" err="1" smtClean="0"/>
              <a:t>Hynkel</a:t>
            </a:r>
            <a:r>
              <a:rPr lang="en-US" dirty="0" smtClean="0"/>
              <a:t>, is mistakenly given the opportunity to address a crowd and denounce the evil that is taking place in his country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>
                <a:hlinkClick r:id="rId2"/>
              </a:rPr>
              <a:t>https://www.youtube.com/watch?v=w8HdOHrc3OQ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341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Tuesday, September 13, 2016</vt:lpstr>
      <vt:lpstr>Questions to consider</vt:lpstr>
      <vt:lpstr>Looking @ Analysis</vt:lpstr>
      <vt:lpstr>The Great Dictator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2016-09-13T11:52:46Z</dcterms:created>
  <dcterms:modified xsi:type="dcterms:W3CDTF">2016-09-13T12:32:00Z</dcterms:modified>
</cp:coreProperties>
</file>