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/>
    <p:restoredTop sz="95610"/>
  </p:normalViewPr>
  <p:slideViewPr>
    <p:cSldViewPr snapToGrid="0" snapToObjects="1">
      <p:cViewPr varScale="1">
        <p:scale>
          <a:sx n="63" d="100"/>
          <a:sy n="63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4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1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9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3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2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7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3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9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2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3B21-D460-214C-B234-350B20A0B0F2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B8E5-3D64-6445-9263-41E4E5EB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3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210"/>
          </a:xfrm>
        </p:spPr>
        <p:txBody>
          <a:bodyPr/>
          <a:lstStyle/>
          <a:p>
            <a:r>
              <a:rPr lang="en-US" dirty="0" smtClean="0"/>
              <a:t>Thursday, September 22,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8336"/>
            <a:ext cx="10515600" cy="5411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Notebook Time: What’s Going On In This Picture (from NYT)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017" y="1911546"/>
            <a:ext cx="6147816" cy="410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Simile</a:t>
            </a:r>
          </a:p>
          <a:p>
            <a:r>
              <a:rPr lang="en-US" sz="3200" dirty="0" smtClean="0"/>
              <a:t>Metaphor</a:t>
            </a:r>
          </a:p>
          <a:p>
            <a:r>
              <a:rPr lang="en-US" sz="3200" dirty="0" smtClean="0"/>
              <a:t>Personification</a:t>
            </a:r>
          </a:p>
          <a:p>
            <a:r>
              <a:rPr lang="en-US" sz="3200" dirty="0" smtClean="0"/>
              <a:t>Hyperbole</a:t>
            </a:r>
          </a:p>
          <a:p>
            <a:r>
              <a:rPr lang="en-US" sz="3200" dirty="0" smtClean="0"/>
              <a:t>Symbol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How is figurative language used in </a:t>
            </a:r>
            <a:r>
              <a:rPr lang="en-US" sz="3200" smtClean="0"/>
              <a:t>“Falling Man”?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25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499"/>
          </a:xfrm>
        </p:spPr>
        <p:txBody>
          <a:bodyPr/>
          <a:lstStyle/>
          <a:p>
            <a:r>
              <a:rPr lang="en-US" dirty="0" smtClean="0"/>
              <a:t>Quick Sentence-Structure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Phrase – group of words w/o a subject &amp; verb</a:t>
            </a:r>
          </a:p>
          <a:p>
            <a:r>
              <a:rPr lang="en-US" sz="3200" dirty="0" smtClean="0"/>
              <a:t>Clause – group of words w/ a subject and verb</a:t>
            </a:r>
          </a:p>
          <a:p>
            <a:pPr lvl="1"/>
            <a:r>
              <a:rPr lang="en-US" sz="2800" dirty="0" smtClean="0"/>
              <a:t>Independent clause – Clause that could stand alone as a sentence</a:t>
            </a:r>
          </a:p>
          <a:p>
            <a:pPr lvl="1"/>
            <a:r>
              <a:rPr lang="en-US" sz="2800" dirty="0" smtClean="0"/>
              <a:t>Subordinate clause – Clause that must be joined to an independent clause (starts with a subordinating conjunction or a relative pronoun)</a:t>
            </a:r>
          </a:p>
        </p:txBody>
      </p:sp>
    </p:spTree>
    <p:extLst>
      <p:ext uri="{BB962C8B-B14F-4D97-AF65-F5344CB8AC3E}">
        <p14:creationId xmlns:p14="http://schemas.microsoft.com/office/powerpoint/2010/main" val="20661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Simple sentence – one subject + one verb (can include modifying phrases)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In the picture, </a:t>
            </a:r>
            <a:r>
              <a:rPr lang="en-US" sz="3200" b="1" dirty="0" smtClean="0"/>
              <a:t>he departs  </a:t>
            </a:r>
            <a:r>
              <a:rPr lang="en-US" sz="3200" dirty="0" smtClean="0"/>
              <a:t>from this earth like an arrow.</a:t>
            </a:r>
          </a:p>
          <a:p>
            <a:pPr marL="457200" lvl="1" indent="0">
              <a:buNone/>
            </a:pPr>
            <a:endParaRPr lang="en-US" sz="3200" b="1" dirty="0" smtClean="0"/>
          </a:p>
          <a:p>
            <a:pPr marL="457200" lvl="1" indent="0">
              <a:buNone/>
            </a:pPr>
            <a:r>
              <a:rPr lang="en-US" sz="3200" b="1" dirty="0" smtClean="0"/>
              <a:t>Photographs lie.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5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Loose/Cumulative Sentence: Details are provided after the subject and verb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	There is something almost rebellious in the man’s posture, as though once faced with the inevitability of death, he decided to get on with it; as though he were a missile, a spear, bent on attaining its own end.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Periodic Sentence: Details are provided before the subject and verb; main idea is withheld until the end of the sentence.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“To </a:t>
            </a:r>
            <a:r>
              <a:rPr lang="en-US" sz="3600" dirty="0"/>
              <a:t>believe your own thought, to believe that what is true for you in your private heart is true for all men, that is genius.”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 </a:t>
            </a:r>
            <a:r>
              <a:rPr lang="en-US" sz="3600" dirty="0"/>
              <a:t>Ralph Waldo Emerson in </a:t>
            </a:r>
            <a:r>
              <a:rPr lang="en-US" sz="3600" i="1" dirty="0"/>
              <a:t>Self-Reliance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73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Begin drafting your image analysis. Focus on crafting descriptive sentences similar to those in the “Falling Man” passage.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34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223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Thursday, September 22, 2016</vt:lpstr>
      <vt:lpstr>Figurative Language</vt:lpstr>
      <vt:lpstr>Quick Sentence-Structure Review</vt:lpstr>
      <vt:lpstr>Sentence Types</vt:lpstr>
      <vt:lpstr>Sentence Types</vt:lpstr>
      <vt:lpstr>Sentence Types</vt:lpstr>
      <vt:lpstr>Task for 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22, 2016</dc:title>
  <dc:creator>Mcdonald, Amber</dc:creator>
  <cp:lastModifiedBy>Mcdonald, Amber</cp:lastModifiedBy>
  <cp:revision>9</cp:revision>
  <dcterms:created xsi:type="dcterms:W3CDTF">2016-09-22T11:32:21Z</dcterms:created>
  <dcterms:modified xsi:type="dcterms:W3CDTF">2016-09-23T19:30:44Z</dcterms:modified>
</cp:coreProperties>
</file>