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88"/>
    <p:restoredTop sz="78006"/>
  </p:normalViewPr>
  <p:slideViewPr>
    <p:cSldViewPr snapToGrid="0" snapToObjects="1">
      <p:cViewPr varScale="1">
        <p:scale>
          <a:sx n="83" d="100"/>
          <a:sy n="83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3957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Tuesday, Sept. 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60" y="1193369"/>
            <a:ext cx="11143280" cy="53624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Notebook Time: Sentence Study</a:t>
            </a:r>
          </a:p>
          <a:p>
            <a:pPr marL="0" indent="0">
              <a:buNone/>
            </a:pPr>
            <a:r>
              <a:rPr lang="en-US" sz="2400" i="1" dirty="0" smtClean="0"/>
              <a:t>	He </a:t>
            </a:r>
            <a:r>
              <a:rPr lang="en-US" sz="2400" i="1" dirty="0"/>
              <a:t>was the younger brother of a friend of mine, and had died suddenly, in the middle of things, leaving behind a wife and two young </a:t>
            </a:r>
            <a:r>
              <a:rPr lang="en-US" sz="2400" i="1" dirty="0" smtClean="0"/>
              <a:t>daughters</a:t>
            </a:r>
            <a:r>
              <a:rPr lang="is-IS" sz="2400" i="1" dirty="0" smtClean="0"/>
              <a:t>…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	Here </a:t>
            </a:r>
            <a:r>
              <a:rPr lang="en-US" sz="2400" i="1" dirty="0"/>
              <a:t>he was, jumping off a boat into the Maine waters; here he was, as a child, </a:t>
            </a:r>
            <a:r>
              <a:rPr lang="en-US" sz="2400" i="1" dirty="0" err="1"/>
              <a:t>larkily</a:t>
            </a:r>
            <a:r>
              <a:rPr lang="en-US" sz="2400" i="1" dirty="0"/>
              <a:t> peeing from a cabin window with two young cousins; here he was, living in Italy and learning Italian by flirting; here he was, telling a great joke; here he was, an ebullient friend, laughing and filling the room with his presence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- </a:t>
            </a:r>
            <a:r>
              <a:rPr lang="en-US" sz="2400" dirty="0" smtClean="0"/>
              <a:t>James Woods </a:t>
            </a:r>
            <a:r>
              <a:rPr lang="en-US" sz="2400" i="1" dirty="0" smtClean="0"/>
              <a:t>Reflections, </a:t>
            </a:r>
            <a:r>
              <a:rPr lang="en-US" sz="2400" dirty="0" smtClean="0"/>
              <a:t>“Why?,” </a:t>
            </a:r>
            <a:r>
              <a:rPr lang="en-US" sz="2400" i="1" dirty="0" smtClean="0"/>
              <a:t>The New Yorker, </a:t>
            </a:r>
            <a:r>
              <a:rPr lang="en-US" sz="2400" dirty="0" smtClean="0"/>
              <a:t>2013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Writing options: Write about what you notice in these sentences stylistically speaking, what effects are created, what makes these sentences great, or try out writing your own!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197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Rhetorical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4699"/>
            <a:ext cx="10058400" cy="4685137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Pathos – Appeals to Emotions</a:t>
            </a:r>
          </a:p>
          <a:p>
            <a:r>
              <a:rPr lang="en-US" sz="3200" dirty="0" smtClean="0"/>
              <a:t>Ethos – Appeals to trust, credibility, ethics</a:t>
            </a:r>
          </a:p>
          <a:p>
            <a:r>
              <a:rPr lang="en-US" sz="3200" dirty="0" smtClean="0"/>
              <a:t>Logos – Appeals to logic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In analysis, we must go BEYOND these appeals to find the specific emotions, ethics, or logical ideas that are appealed to.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Remember – speakers/writers don’t USE ethos, pathos, and logos – they use other strategies to CREATE/DEVELOP appeals!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265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 IN ADVERTISEMENTS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Find activity and directions in Google Classroom.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Work with a partner to discuss each image you see!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52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Read/notes on pp. 7-14 in textbook. </a:t>
            </a:r>
            <a:r>
              <a:rPr lang="en-US" sz="3200" smtClean="0"/>
              <a:t>Be prepared to discuss what you’ve learned tomorrow!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26411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</TotalTime>
  <Words>119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Tuesday, Sept. 6, 2016</vt:lpstr>
      <vt:lpstr>The Rhetorical Appeals</vt:lpstr>
      <vt:lpstr>RHETORIC IN ADVERTISEMENTS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Sept. 6, 2016</dc:title>
  <dc:creator>Microsoft Office User</dc:creator>
  <cp:lastModifiedBy>Microsoft Office User</cp:lastModifiedBy>
  <cp:revision>1</cp:revision>
  <dcterms:created xsi:type="dcterms:W3CDTF">2016-09-06T11:57:00Z</dcterms:created>
  <dcterms:modified xsi:type="dcterms:W3CDTF">2016-09-06T12:08:02Z</dcterms:modified>
</cp:coreProperties>
</file>