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88"/>
    <p:restoredTop sz="81804"/>
  </p:normalViewPr>
  <p:slideViewPr>
    <p:cSldViewPr snapToGrid="0" snapToObjects="1">
      <p:cViewPr varScale="1">
        <p:scale>
          <a:sx n="87" d="100"/>
          <a:sy n="87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81001"/>
            <a:ext cx="10131425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Wednesday, </a:t>
            </a:r>
            <a:r>
              <a:rPr lang="en-US" dirty="0" err="1" smtClean="0"/>
              <a:t>september</a:t>
            </a:r>
            <a:r>
              <a:rPr lang="en-US" dirty="0" smtClean="0"/>
              <a:t> 7, 2016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221559"/>
            <a:ext cx="4521200" cy="52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 pp 7-14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Look @ pp. 8-9, “The King’s Speech”. How would King George VI’s speech impediment have affected his ethos?</a:t>
            </a:r>
          </a:p>
          <a:p>
            <a:r>
              <a:rPr lang="en-US" sz="4000" dirty="0" smtClean="0"/>
              <a:t>Discuss pg. 10 activity</a:t>
            </a:r>
          </a:p>
          <a:p>
            <a:r>
              <a:rPr lang="en-US" sz="4000" dirty="0" smtClean="0"/>
              <a:t>Vocab to remember – counterargument, concession, refutation, connotation, propaganda, polemic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 Commercial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iMovie to create your commercial</a:t>
            </a:r>
          </a:p>
          <a:p>
            <a:r>
              <a:rPr lang="en-US" sz="3600" dirty="0" smtClean="0"/>
              <a:t>You may use picture from the internet, video recording, or a combination of both</a:t>
            </a:r>
          </a:p>
          <a:p>
            <a:r>
              <a:rPr lang="en-US" sz="3600" dirty="0" smtClean="0"/>
              <a:t>We will share videos in class on Friday</a:t>
            </a:r>
          </a:p>
        </p:txBody>
      </p:sp>
    </p:spTree>
    <p:extLst>
      <p:ext uri="{BB962C8B-B14F-4D97-AF65-F5344CB8AC3E}">
        <p14:creationId xmlns:p14="http://schemas.microsoft.com/office/powerpoint/2010/main" val="1242608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23</TotalTime>
  <Words>84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Celestial</vt:lpstr>
      <vt:lpstr>Wednesday, september 7, 2016</vt:lpstr>
      <vt:lpstr>Questions/Discussion pp 7-14</vt:lpstr>
      <vt:lpstr>Appeals Commercial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Wednesday, september 7, 2016</dc:title>
  <dc:creator>Microsoft Office User</dc:creator>
  <cp:lastModifiedBy>Microsoft Office User</cp:lastModifiedBy>
  <cp:revision>2</cp:revision>
  <dcterms:created xsi:type="dcterms:W3CDTF">2016-09-07T12:05:30Z</dcterms:created>
  <dcterms:modified xsi:type="dcterms:W3CDTF">2016-09-07T12:28:44Z</dcterms:modified>
</cp:coreProperties>
</file>